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98" y="5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391611-129C-4379-9B36-6FF48BE4E3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3B3B765-B450-4707-B0A9-4C1B98CAA7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B9335A9-C4B3-4246-8841-CD8F57496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04496-B9CB-48DB-957C-6EF35428CF0E}" type="datetimeFigureOut">
              <a:rPr lang="fr-CH" smtClean="0"/>
              <a:t>03.04.2023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9F0511-5B54-4F88-A370-EC78D153E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361EFEE-4261-4B77-A630-3757FD9C7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99BE-2EB0-4498-A1CE-18DB93A577CF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762537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741B57-D9E9-4938-8B32-27D70AB91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D199DC-5743-4A27-8B2C-A6236D1AED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34D2BD-B40C-4737-899F-44F4A70CC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04496-B9CB-48DB-957C-6EF35428CF0E}" type="datetimeFigureOut">
              <a:rPr lang="fr-CH" smtClean="0"/>
              <a:t>03.04.2023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5938EE9-665F-47E3-BF43-9E12CF5A9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5490D4B-C663-4F48-B312-9F01A7945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99BE-2EB0-4498-A1CE-18DB93A577CF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72507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12D8E0-1F10-4CA4-A5AE-5790B87D0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482C4FF-2644-4CED-83C4-140F73CAF3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F19E5D-BBE8-4549-B9BE-3E5ACED08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04496-B9CB-48DB-957C-6EF35428CF0E}" type="datetimeFigureOut">
              <a:rPr lang="fr-CH" smtClean="0"/>
              <a:t>03.04.2023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A265AD-A27B-4855-83FA-C2F3D3176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4768EF-81FA-47B7-938E-263D8B2C4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99BE-2EB0-4498-A1CE-18DB93A577CF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165215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31A0D5-AF57-4655-9CE7-F2AD71838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2500AF-AE4C-4970-B118-9F8EE5B34E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4DE2D78-63C1-4B0F-9EEF-BD67793794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03866A4-9C9E-4CCC-83D8-5DC3352D4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04496-B9CB-48DB-957C-6EF35428CF0E}" type="datetimeFigureOut">
              <a:rPr lang="fr-CH" smtClean="0"/>
              <a:t>03.04.2023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A990FCE-1544-4E89-A964-C86773C37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6617B93-94DF-416D-8DC6-C40EC0D91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99BE-2EB0-4498-A1CE-18DB93A577CF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521192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4968EA-FD89-44FD-B07C-0C608C501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1DE76BB-0C0D-4863-9672-7F7B5869C5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0E97269-68EC-40F0-8637-466A55B8F4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8FAD6CA-B654-4BDF-B8A9-631C05ADAF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05939B7-7B84-496F-BF45-55FB18F3FF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87EE4A9-166D-43A1-9CA3-063A5CF53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04496-B9CB-48DB-957C-6EF35428CF0E}" type="datetimeFigureOut">
              <a:rPr lang="fr-CH" smtClean="0"/>
              <a:t>03.04.2023</a:t>
            </a:fld>
            <a:endParaRPr lang="fr-CH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665DA7C-FBB5-4A99-A2BE-AFDEF37D7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A4BC117-B686-48EE-AB33-391F0185D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99BE-2EB0-4498-A1CE-18DB93A577CF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38909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9ACE39-2196-4049-A9E0-3C5535B31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3872628-2241-40F5-905F-01FD8C821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04496-B9CB-48DB-957C-6EF35428CF0E}" type="datetimeFigureOut">
              <a:rPr lang="fr-CH" smtClean="0"/>
              <a:t>03.04.2023</a:t>
            </a:fld>
            <a:endParaRPr lang="fr-CH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3ED1E88-99E6-4EFF-A762-7DDF5DF52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89AE5B8-5469-4D83-84E7-984942306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99BE-2EB0-4498-A1CE-18DB93A577CF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765102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42A0E68-7C0A-4ED8-8E91-813F9A746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04496-B9CB-48DB-957C-6EF35428CF0E}" type="datetimeFigureOut">
              <a:rPr lang="fr-CH" smtClean="0"/>
              <a:t>03.04.2023</a:t>
            </a:fld>
            <a:endParaRPr lang="fr-CH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0FBEBBC-47F5-492D-AE97-8356BEDCA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CD66A18-0453-42C3-8F2C-5FA463C78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99BE-2EB0-4498-A1CE-18DB93A577CF}" type="slidenum">
              <a:rPr lang="fr-CH" smtClean="0"/>
              <a:t>‹N°›</a:t>
            </a:fld>
            <a:endParaRPr lang="fr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5FA92D-4849-4DE4-B25A-D673FE5537B9}"/>
              </a:ext>
            </a:extLst>
          </p:cNvPr>
          <p:cNvSpPr/>
          <p:nvPr userDrawn="1"/>
        </p:nvSpPr>
        <p:spPr>
          <a:xfrm>
            <a:off x="838200" y="507610"/>
            <a:ext cx="1904400" cy="106560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BD9678-B7C9-4F99-88E3-DEEAA09DAA0A}"/>
              </a:ext>
            </a:extLst>
          </p:cNvPr>
          <p:cNvSpPr/>
          <p:nvPr userDrawn="1"/>
        </p:nvSpPr>
        <p:spPr>
          <a:xfrm>
            <a:off x="838200" y="1746206"/>
            <a:ext cx="1904400" cy="106560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2D145A-630E-486E-9B92-2ACB4A082AD5}"/>
              </a:ext>
            </a:extLst>
          </p:cNvPr>
          <p:cNvSpPr/>
          <p:nvPr userDrawn="1"/>
        </p:nvSpPr>
        <p:spPr>
          <a:xfrm>
            <a:off x="3086400" y="507610"/>
            <a:ext cx="1904400" cy="106560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37D148-EF56-4728-AECC-D07ACCE86AA6}"/>
              </a:ext>
            </a:extLst>
          </p:cNvPr>
          <p:cNvSpPr/>
          <p:nvPr userDrawn="1"/>
        </p:nvSpPr>
        <p:spPr>
          <a:xfrm>
            <a:off x="3086400" y="1746206"/>
            <a:ext cx="1904400" cy="106560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018815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87610F-803B-485F-8495-EB734ED0E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24EDA6-CDDE-443B-90D2-41F64F632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7154971-9A82-418E-9E0A-6F50D5AEF7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541B6C7-B488-416D-AB92-861DBD3EC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04496-B9CB-48DB-957C-6EF35428CF0E}" type="datetimeFigureOut">
              <a:rPr lang="fr-CH" smtClean="0"/>
              <a:t>03.04.2023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00D3BC6-107E-4CBC-A936-5EE660755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F0F90F7-9E32-45C8-A9A0-58519E96B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99BE-2EB0-4498-A1CE-18DB93A577CF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22192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FB02E6-D9C8-46A7-8C47-AE13FDCEE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43064A0-ADDA-4246-8163-652019F347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B4DB3E9-846B-4C60-A9D2-3C40F38A68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5381D07-5E9C-452B-ABF2-D84EF9AAF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04496-B9CB-48DB-957C-6EF35428CF0E}" type="datetimeFigureOut">
              <a:rPr lang="fr-CH" smtClean="0"/>
              <a:t>03.04.2023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F5750E4-6240-46B8-AE4C-EABA11862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13BE61A-ADAF-45E6-8B5E-204E38936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99BE-2EB0-4498-A1CE-18DB93A577CF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800481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35BA36-7320-4530-8338-C8AC1FF36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C15D2C1-B616-41AD-959F-4002F69AD4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067A488-EBA7-49D9-B69E-9113EC985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04496-B9CB-48DB-957C-6EF35428CF0E}" type="datetimeFigureOut">
              <a:rPr lang="fr-CH" smtClean="0"/>
              <a:t>03.04.2023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FDCBB38-1165-4101-B3E2-30B413DC5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7B24A3-93BB-4734-9193-442B5CC64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99BE-2EB0-4498-A1CE-18DB93A577CF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255138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72F2272-E138-4ACC-AC40-D07AD0E101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DBCB7DE-3C7E-44A5-A124-4C8F1778A2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CD6600-D46F-4FB8-A4FC-F6A6D5EDD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04496-B9CB-48DB-957C-6EF35428CF0E}" type="datetimeFigureOut">
              <a:rPr lang="fr-CH" smtClean="0"/>
              <a:t>03.04.2023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7E44A2D-B1BD-452C-8D8C-371535DD0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5826DD8-0897-408A-B754-CB0291546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99BE-2EB0-4498-A1CE-18DB93A577CF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064051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8475B67-E141-47E3-A46C-6166B28D1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9CB4D57-2E43-48AB-99F7-E3A5ADA00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E76268-4ABC-4062-A447-68F08387BC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504496-B9CB-48DB-957C-6EF35428CF0E}" type="datetimeFigureOut">
              <a:rPr lang="fr-CH" smtClean="0"/>
              <a:t>03.04.2023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20AAF03-2CC3-4B24-BF0D-8A129BCE4A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91D3DAA-6910-490D-83F0-545FF2EF30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999BE-2EB0-4498-A1CE-18DB93A577CF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141907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80148B0-2449-4299-8279-0574769CB649}"/>
              </a:ext>
            </a:extLst>
          </p:cNvPr>
          <p:cNvSpPr txBox="1"/>
          <p:nvPr/>
        </p:nvSpPr>
        <p:spPr>
          <a:xfrm>
            <a:off x="5436066" y="444618"/>
            <a:ext cx="6140741" cy="43026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r>
              <a:rPr lang="fr-CH" sz="1400" b="1" dirty="0">
                <a:latin typeface="Century Gothic" panose="020B0502020202020204" pitchFamily="34" charset="0"/>
              </a:rPr>
              <a:t>Procédure de création de vignette</a:t>
            </a:r>
          </a:p>
          <a:p>
            <a:endParaRPr lang="fr-CH" sz="1400" b="1" dirty="0">
              <a:latin typeface="Century Gothic" panose="020B0502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r-CH" sz="1400" dirty="0">
                <a:latin typeface="Century Gothic" panose="020B0502020202020204" pitchFamily="34" charset="0"/>
              </a:rPr>
              <a:t>Importer l’image que vous souhaitez en vignette dans cette diapositive.</a:t>
            </a:r>
            <a:br>
              <a:rPr lang="fr-CH" sz="1400" dirty="0">
                <a:latin typeface="Century Gothic" panose="020B0502020202020204" pitchFamily="34" charset="0"/>
              </a:rPr>
            </a:br>
            <a:endParaRPr lang="fr-CH" sz="1400" dirty="0">
              <a:latin typeface="Century Gothic" panose="020B0502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r-CH" sz="1400" dirty="0">
                <a:latin typeface="Century Gothic" panose="020B0502020202020204" pitchFamily="34" charset="0"/>
              </a:rPr>
              <a:t>La redimensionner et/ou la rogner pour quelle rentre exactement dans un des cadres gris ci-contre.</a:t>
            </a:r>
            <a:br>
              <a:rPr lang="fr-CH" sz="1400" dirty="0">
                <a:latin typeface="Century Gothic" panose="020B0502020202020204" pitchFamily="34" charset="0"/>
              </a:rPr>
            </a:br>
            <a:r>
              <a:rPr lang="fr-CH" sz="1400" i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L’image doit avoir une taille de 2.96 x 5.29</a:t>
            </a:r>
            <a:br>
              <a:rPr lang="fr-CH" sz="1400" i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</a:br>
            <a:endParaRPr lang="fr-CH" sz="1400" i="1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r-CH" sz="1400" dirty="0">
                <a:latin typeface="Century Gothic" panose="020B0502020202020204" pitchFamily="34" charset="0"/>
              </a:rPr>
              <a:t>Faire un clic droit sur l’image ainsi redimensionnée et choisir l’option </a:t>
            </a:r>
            <a:r>
              <a:rPr lang="fr-CH" sz="1400" b="1" dirty="0">
                <a:latin typeface="Century Gothic" panose="020B0502020202020204" pitchFamily="34" charset="0"/>
              </a:rPr>
              <a:t>Enregistrer en tant qu’image</a:t>
            </a:r>
            <a:r>
              <a:rPr lang="fr-CH" sz="1400" dirty="0">
                <a:latin typeface="Century Gothic" panose="020B0502020202020204" pitchFamily="34" charset="0"/>
              </a:rPr>
              <a:t>.</a:t>
            </a:r>
            <a:br>
              <a:rPr lang="fr-CH" sz="1400" dirty="0">
                <a:latin typeface="Century Gothic" panose="020B0502020202020204" pitchFamily="34" charset="0"/>
              </a:rPr>
            </a:br>
            <a:endParaRPr lang="fr-CH" sz="1400" dirty="0">
              <a:latin typeface="Century Gothic" panose="020B0502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r-CH" sz="1400" dirty="0">
                <a:latin typeface="Century Gothic" panose="020B0502020202020204" pitchFamily="34" charset="0"/>
              </a:rPr>
              <a:t>Enregistrer votre image dans un lieu sûr.</a:t>
            </a:r>
          </a:p>
          <a:p>
            <a:endParaRPr lang="fr-CH" sz="1400" dirty="0">
              <a:latin typeface="Century Gothic" panose="020B0502020202020204" pitchFamily="34" charset="0"/>
            </a:endParaRPr>
          </a:p>
          <a:p>
            <a:endParaRPr lang="fr-CH" sz="1400" dirty="0">
              <a:latin typeface="Century Gothic" panose="020B0502020202020204" pitchFamily="34" charset="0"/>
            </a:endParaRPr>
          </a:p>
          <a:p>
            <a:r>
              <a:rPr lang="fr-CH" sz="1400" b="1" dirty="0">
                <a:latin typeface="Century Gothic" panose="020B0502020202020204" pitchFamily="34" charset="0"/>
              </a:rPr>
              <a:t>Et voilà, votre vignette est créée, vous pouvez l’associer à un module dans myTeacher!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38B00A4-AE70-433B-B67E-BF664388D14E}"/>
              </a:ext>
            </a:extLst>
          </p:cNvPr>
          <p:cNvSpPr/>
          <p:nvPr/>
        </p:nvSpPr>
        <p:spPr>
          <a:xfrm>
            <a:off x="859193" y="-1422531"/>
            <a:ext cx="1904400" cy="1065600"/>
          </a:xfrm>
          <a:prstGeom prst="rect">
            <a:avLst/>
          </a:prstGeom>
          <a:solidFill>
            <a:srgbClr val="E6E6E6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E4B1C2C-47DD-4019-9CE1-DF0DA0334A08}"/>
              </a:ext>
            </a:extLst>
          </p:cNvPr>
          <p:cNvSpPr/>
          <p:nvPr/>
        </p:nvSpPr>
        <p:spPr>
          <a:xfrm>
            <a:off x="838200" y="-1244990"/>
            <a:ext cx="1904400" cy="1065600"/>
          </a:xfrm>
          <a:prstGeom prst="rect">
            <a:avLst/>
          </a:prstGeom>
          <a:solidFill>
            <a:srgbClr val="E6E6E6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E57D45B-90D9-4E3C-9DA3-2DC7D475DF45}"/>
              </a:ext>
            </a:extLst>
          </p:cNvPr>
          <p:cNvSpPr/>
          <p:nvPr/>
        </p:nvSpPr>
        <p:spPr>
          <a:xfrm>
            <a:off x="-2438100" y="1746206"/>
            <a:ext cx="1904400" cy="1065600"/>
          </a:xfrm>
          <a:prstGeom prst="rect">
            <a:avLst/>
          </a:prstGeom>
          <a:solidFill>
            <a:srgbClr val="E6E6E6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5B58925-F5AF-4EC4-9D24-B292158F36DE}"/>
              </a:ext>
            </a:extLst>
          </p:cNvPr>
          <p:cNvSpPr/>
          <p:nvPr/>
        </p:nvSpPr>
        <p:spPr>
          <a:xfrm>
            <a:off x="-2438100" y="507610"/>
            <a:ext cx="1904400" cy="1065600"/>
          </a:xfrm>
          <a:prstGeom prst="rect">
            <a:avLst/>
          </a:prstGeom>
          <a:solidFill>
            <a:srgbClr val="E6E6E6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13244AA-D508-4B80-ADAE-E07049B0B643}"/>
              </a:ext>
            </a:extLst>
          </p:cNvPr>
          <p:cNvSpPr/>
          <p:nvPr/>
        </p:nvSpPr>
        <p:spPr>
          <a:xfrm>
            <a:off x="3086400" y="-1244990"/>
            <a:ext cx="1904400" cy="1065600"/>
          </a:xfrm>
          <a:prstGeom prst="rect">
            <a:avLst/>
          </a:prstGeom>
          <a:solidFill>
            <a:srgbClr val="E6E6E6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0149997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88</Words>
  <Application>Microsoft Office PowerPoint</Application>
  <PresentationFormat>Grand écran</PresentationFormat>
  <Paragraphs>9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Laetitia Doncque</dc:creator>
  <cp:lastModifiedBy>Laetitia Doncque</cp:lastModifiedBy>
  <cp:revision>5</cp:revision>
  <dcterms:created xsi:type="dcterms:W3CDTF">2023-04-03T14:23:19Z</dcterms:created>
  <dcterms:modified xsi:type="dcterms:W3CDTF">2023-04-03T15:03:12Z</dcterms:modified>
</cp:coreProperties>
</file>